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28800425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366" autoAdjust="0"/>
  </p:normalViewPr>
  <p:slideViewPr>
    <p:cSldViewPr snapToGrid="0">
      <p:cViewPr varScale="1">
        <p:scale>
          <a:sx n="14" d="100"/>
          <a:sy n="14" d="100"/>
        </p:scale>
        <p:origin x="352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8248329"/>
            <a:ext cx="24480361" cy="17546649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6471644"/>
            <a:ext cx="21600319" cy="12168318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0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683331"/>
            <a:ext cx="6210092" cy="42711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683331"/>
            <a:ext cx="18270270" cy="42711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09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07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2565002"/>
            <a:ext cx="24840367" cy="20964976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33728315"/>
            <a:ext cx="24840367" cy="1102498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60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3416653"/>
            <a:ext cx="12240181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3416653"/>
            <a:ext cx="12240181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58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83342"/>
            <a:ext cx="24840367" cy="97416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2354992"/>
            <a:ext cx="12183928" cy="605499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8409982"/>
            <a:ext cx="12183928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2354992"/>
            <a:ext cx="12243932" cy="605499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8409982"/>
            <a:ext cx="12243932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53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359997"/>
            <a:ext cx="9288887" cy="11759988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7256671"/>
            <a:ext cx="14580215" cy="35816631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5119985"/>
            <a:ext cx="9288887" cy="28011643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03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359997"/>
            <a:ext cx="9288887" cy="11759988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7256671"/>
            <a:ext cx="14580215" cy="35816631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5119985"/>
            <a:ext cx="9288887" cy="28011643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85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683342"/>
            <a:ext cx="24840367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3416653"/>
            <a:ext cx="24840367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6713298"/>
            <a:ext cx="6480096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B24C-5F85-46E1-A749-F88AF2D7C3E4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6713298"/>
            <a:ext cx="9720143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6713298"/>
            <a:ext cx="6480096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FC28-90DF-4DD8-93A6-17B05D6446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0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00425" cy="50396172"/>
          </a:xfrm>
        </p:spPr>
      </p:pic>
    </p:spTree>
    <p:extLst>
      <p:ext uri="{BB962C8B-B14F-4D97-AF65-F5344CB8AC3E}">
        <p14:creationId xmlns:p14="http://schemas.microsoft.com/office/powerpoint/2010/main" val="78341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Hanna</dc:creator>
  <cp:lastModifiedBy>madaiming</cp:lastModifiedBy>
  <cp:revision>23</cp:revision>
  <dcterms:created xsi:type="dcterms:W3CDTF">2020-05-29T07:28:05Z</dcterms:created>
  <dcterms:modified xsi:type="dcterms:W3CDTF">2020-11-24T07:36:46Z</dcterms:modified>
</cp:coreProperties>
</file>