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239625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132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972" y="4124164"/>
            <a:ext cx="10403681" cy="8773325"/>
          </a:xfrm>
          <a:prstGeom prst="rect">
            <a:avLst/>
          </a:prstGeom>
        </p:spPr>
        <p:txBody>
          <a:bodyPr anchor="b"/>
          <a:lstStyle>
            <a:lvl1pPr algn="ctr">
              <a:defRPr sz="803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13235822"/>
            <a:ext cx="9179719" cy="60841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12"/>
            </a:lvl1pPr>
            <a:lvl2pPr marL="611962" indent="0" algn="ctr">
              <a:buNone/>
              <a:defRPr sz="2677"/>
            </a:lvl2pPr>
            <a:lvl3pPr marL="1223924" indent="0" algn="ctr">
              <a:buNone/>
              <a:defRPr sz="2409"/>
            </a:lvl3pPr>
            <a:lvl4pPr marL="1835887" indent="0" algn="ctr">
              <a:buNone/>
              <a:defRPr sz="2142"/>
            </a:lvl4pPr>
            <a:lvl5pPr marL="2447849" indent="0" algn="ctr">
              <a:buNone/>
              <a:defRPr sz="2142"/>
            </a:lvl5pPr>
            <a:lvl6pPr marL="3059811" indent="0" algn="ctr">
              <a:buNone/>
              <a:defRPr sz="2142"/>
            </a:lvl6pPr>
            <a:lvl7pPr marL="3671773" indent="0" algn="ctr">
              <a:buNone/>
              <a:defRPr sz="2142"/>
            </a:lvl7pPr>
            <a:lvl8pPr marL="4283735" indent="0" algn="ctr">
              <a:buNone/>
              <a:defRPr sz="2142"/>
            </a:lvl8pPr>
            <a:lvl9pPr marL="4895698" indent="0" algn="ctr">
              <a:buNone/>
              <a:defRPr sz="2142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96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6708326"/>
            <a:ext cx="10556677" cy="1598915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08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1341665"/>
            <a:ext cx="2639169" cy="2135581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5" y="1341665"/>
            <a:ext cx="7764512" cy="213558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23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474" y="6708326"/>
            <a:ext cx="10556677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8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00" y="6282501"/>
            <a:ext cx="10556677" cy="10482488"/>
          </a:xfrm>
          <a:prstGeom prst="rect">
            <a:avLst/>
          </a:prstGeom>
        </p:spPr>
        <p:txBody>
          <a:bodyPr anchor="b"/>
          <a:lstStyle>
            <a:lvl1pPr>
              <a:defRPr sz="803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00" y="16864157"/>
            <a:ext cx="10556677" cy="5512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12">
                <a:solidFill>
                  <a:schemeClr val="tx1"/>
                </a:solidFill>
              </a:defRPr>
            </a:lvl1pPr>
            <a:lvl2pPr marL="611962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2pPr>
            <a:lvl3pPr marL="1223924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3pPr>
            <a:lvl4pPr marL="1835887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4pPr>
            <a:lvl5pPr marL="2447849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5pPr>
            <a:lvl6pPr marL="3059811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6pPr>
            <a:lvl7pPr marL="3671773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7pPr>
            <a:lvl8pPr marL="4283735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8pPr>
            <a:lvl9pPr marL="4895698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82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6708326"/>
            <a:ext cx="5201841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6708326"/>
            <a:ext cx="5201841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82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70" y="6177496"/>
            <a:ext cx="5177934" cy="30274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70" y="9204991"/>
            <a:ext cx="5177934" cy="135391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1" y="6177496"/>
            <a:ext cx="5203435" cy="30274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1" y="9204991"/>
            <a:ext cx="5203435" cy="135391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81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94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01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679998"/>
            <a:ext cx="3947598" cy="5879994"/>
          </a:xfrm>
          <a:prstGeom prst="rect">
            <a:avLst/>
          </a:prstGeom>
        </p:spPr>
        <p:txBody>
          <a:bodyPr anchor="b"/>
          <a:lstStyle>
            <a:lvl1pPr>
              <a:defRPr sz="42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3628335"/>
            <a:ext cx="6196310" cy="17908316"/>
          </a:xfrm>
          <a:prstGeom prst="rect">
            <a:avLst/>
          </a:prstGeom>
        </p:spPr>
        <p:txBody>
          <a:bodyPr/>
          <a:lstStyle>
            <a:lvl1pPr>
              <a:defRPr sz="4283"/>
            </a:lvl1pPr>
            <a:lvl2pPr>
              <a:defRPr sz="3748"/>
            </a:lvl2pPr>
            <a:lvl3pPr>
              <a:defRPr sz="3212"/>
            </a:lvl3pPr>
            <a:lvl4pPr>
              <a:defRPr sz="2677"/>
            </a:lvl4pPr>
            <a:lvl5pPr>
              <a:defRPr sz="2677"/>
            </a:lvl5pPr>
            <a:lvl6pPr>
              <a:defRPr sz="2677"/>
            </a:lvl6pPr>
            <a:lvl7pPr>
              <a:defRPr sz="2677"/>
            </a:lvl7pPr>
            <a:lvl8pPr>
              <a:defRPr sz="2677"/>
            </a:lvl8pPr>
            <a:lvl9pPr>
              <a:defRPr sz="267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7559993"/>
            <a:ext cx="3947598" cy="14005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02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679998"/>
            <a:ext cx="3947598" cy="5879994"/>
          </a:xfrm>
          <a:prstGeom prst="rect">
            <a:avLst/>
          </a:prstGeom>
        </p:spPr>
        <p:txBody>
          <a:bodyPr anchor="b"/>
          <a:lstStyle>
            <a:lvl1pPr>
              <a:defRPr sz="42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3628335"/>
            <a:ext cx="6196310" cy="1790831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283"/>
            </a:lvl1pPr>
            <a:lvl2pPr marL="611962" indent="0">
              <a:buNone/>
              <a:defRPr sz="3748"/>
            </a:lvl2pPr>
            <a:lvl3pPr marL="1223924" indent="0">
              <a:buNone/>
              <a:defRPr sz="3212"/>
            </a:lvl3pPr>
            <a:lvl4pPr marL="1835887" indent="0">
              <a:buNone/>
              <a:defRPr sz="2677"/>
            </a:lvl4pPr>
            <a:lvl5pPr marL="2447849" indent="0">
              <a:buNone/>
              <a:defRPr sz="2677"/>
            </a:lvl5pPr>
            <a:lvl6pPr marL="3059811" indent="0">
              <a:buNone/>
              <a:defRPr sz="2677"/>
            </a:lvl6pPr>
            <a:lvl7pPr marL="3671773" indent="0">
              <a:buNone/>
              <a:defRPr sz="2677"/>
            </a:lvl7pPr>
            <a:lvl8pPr marL="4283735" indent="0">
              <a:buNone/>
              <a:defRPr sz="2677"/>
            </a:lvl8pPr>
            <a:lvl9pPr marL="4895698" indent="0">
              <a:buNone/>
              <a:defRPr sz="267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7559993"/>
            <a:ext cx="3947598" cy="14005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10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23356649"/>
            <a:ext cx="275391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B24C-5F85-46E1-A749-F88AF2D7C3E4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23356649"/>
            <a:ext cx="4130873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23356649"/>
            <a:ext cx="275391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0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23924" rtl="0" eaLnBrk="1" latinLnBrk="0" hangingPunct="1">
        <a:lnSpc>
          <a:spcPct val="90000"/>
        </a:lnSpc>
        <a:spcBef>
          <a:spcPct val="0"/>
        </a:spcBef>
        <a:buNone/>
        <a:defRPr sz="5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5981" indent="-305981" algn="l" defTabSz="1223924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3748" kern="1200">
          <a:solidFill>
            <a:schemeClr val="tx1"/>
          </a:solidFill>
          <a:latin typeface="+mn-lt"/>
          <a:ea typeface="+mn-ea"/>
          <a:cs typeface="+mn-cs"/>
        </a:defRPr>
      </a:lvl1pPr>
      <a:lvl2pPr marL="917943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3212" kern="1200">
          <a:solidFill>
            <a:schemeClr val="tx1"/>
          </a:solidFill>
          <a:latin typeface="+mn-lt"/>
          <a:ea typeface="+mn-ea"/>
          <a:cs typeface="+mn-cs"/>
        </a:defRPr>
      </a:lvl2pPr>
      <a:lvl3pPr marL="1529906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3pPr>
      <a:lvl4pPr marL="2141868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753830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365792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977754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589717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5201679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1pPr>
      <a:lvl2pPr marL="611962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3pPr>
      <a:lvl4pPr marL="1835887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447849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059811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671773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283735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4895698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B528AEF-A7DF-46D6-AA14-0D61D7AD2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-1535"/>
            <a:ext cx="12239625" cy="1929525"/>
          </a:xfrm>
          <a:prstGeom prst="rect">
            <a:avLst/>
          </a:prstGeom>
        </p:spPr>
      </p:pic>
      <p:sp>
        <p:nvSpPr>
          <p:cNvPr id="9" name="Rectangle 11">
            <a:extLst>
              <a:ext uri="{FF2B5EF4-FFF2-40B4-BE49-F238E27FC236}">
                <a16:creationId xmlns:a16="http://schemas.microsoft.com/office/drawing/2014/main" id="{8C1310B2-B3DB-4A5B-AEB8-1E4D641D02BA}"/>
              </a:ext>
            </a:extLst>
          </p:cNvPr>
          <p:cNvSpPr/>
          <p:nvPr/>
        </p:nvSpPr>
        <p:spPr>
          <a:xfrm>
            <a:off x="350463" y="2235793"/>
            <a:ext cx="1628402" cy="1080000"/>
          </a:xfrm>
          <a:prstGeom prst="rect">
            <a:avLst/>
          </a:prstGeom>
          <a:solidFill>
            <a:srgbClr val="371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单位</a:t>
            </a:r>
            <a:r>
              <a:rPr lang="en-US" b="1" dirty="0"/>
              <a:t>logo</a:t>
            </a:r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480EC974-6A82-4BD3-959A-13874CEEF7A8}"/>
              </a:ext>
            </a:extLst>
          </p:cNvPr>
          <p:cNvSpPr txBox="1"/>
          <p:nvPr/>
        </p:nvSpPr>
        <p:spPr>
          <a:xfrm>
            <a:off x="2304011" y="2784142"/>
            <a:ext cx="7688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报告题目</a:t>
            </a:r>
            <a:endParaRPr lang="en-US" sz="40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TextBox 25">
            <a:extLst>
              <a:ext uri="{FF2B5EF4-FFF2-40B4-BE49-F238E27FC236}">
                <a16:creationId xmlns:a16="http://schemas.microsoft.com/office/drawing/2014/main" id="{AEFCA8A9-25D5-47CB-BA35-93CDA9179CE4}"/>
              </a:ext>
            </a:extLst>
          </p:cNvPr>
          <p:cNvSpPr txBox="1"/>
          <p:nvPr/>
        </p:nvSpPr>
        <p:spPr>
          <a:xfrm>
            <a:off x="882991" y="3684148"/>
            <a:ext cx="7688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作者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，作者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单位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单位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94EB6A9-CCB9-4B9B-BB60-1603B1FB2AC0}"/>
              </a:ext>
            </a:extLst>
          </p:cNvPr>
          <p:cNvSpPr txBox="1"/>
          <p:nvPr/>
        </p:nvSpPr>
        <p:spPr>
          <a:xfrm>
            <a:off x="2304011" y="2193223"/>
            <a:ext cx="4675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稿件编号：</a:t>
            </a:r>
            <a:r>
              <a:rPr lang="en-US" altLang="zh-CN" sz="2400" b="1" dirty="0"/>
              <a:t>OFOJUNE-2020-000001</a:t>
            </a:r>
            <a:endParaRPr lang="zh-CN" altLang="en-US" sz="24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65A722A-4988-4AB9-8F69-979240F4A2E8}"/>
              </a:ext>
            </a:extLst>
          </p:cNvPr>
          <p:cNvSpPr txBox="1"/>
          <p:nvPr/>
        </p:nvSpPr>
        <p:spPr>
          <a:xfrm>
            <a:off x="350463" y="4891931"/>
            <a:ext cx="107848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电子海报建议包括以下内容：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报告题目、作者及单位信息、通讯邮箱、摘要、相关参考文献等。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研究背景或动机。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相关技术及方法。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结果结论。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相关图片、图示等。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请务必备注汇同会议系统中的稿件编号。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根据内容需求自由排版</a:t>
            </a:r>
            <a:endParaRPr lang="en-US" altLang="zh-CN" sz="2400" dirty="0"/>
          </a:p>
          <a:p>
            <a:r>
              <a:rPr lang="zh-CN" altLang="en-US" sz="2400" dirty="0"/>
              <a:t>排版要求：</a:t>
            </a:r>
            <a:endParaRPr lang="en-US" altLang="zh-CN" sz="2400" dirty="0"/>
          </a:p>
          <a:p>
            <a:pPr marL="457200" indent="-457200">
              <a:buAutoNum type="arabicPeriod"/>
            </a:pPr>
            <a:r>
              <a:rPr lang="zh-CN" altLang="en-US" sz="2400" dirty="0"/>
              <a:t>插入图片属性要求（</a:t>
            </a:r>
            <a:r>
              <a:rPr lang="en-US" altLang="zh-CN" sz="2400" dirty="0"/>
              <a:t>jpg.</a:t>
            </a:r>
            <a:r>
              <a:rPr lang="zh-CN" altLang="en-US" sz="2400" dirty="0"/>
              <a:t>格式下）：右键点击图片，选择属性，点击详细信息，水平</a:t>
            </a:r>
            <a:r>
              <a:rPr lang="en-US" altLang="zh-CN" sz="2400" dirty="0"/>
              <a:t>/</a:t>
            </a:r>
            <a:r>
              <a:rPr lang="zh-CN" altLang="en-US" sz="2400" dirty="0"/>
              <a:t>垂直分辨率至少为</a:t>
            </a:r>
            <a:r>
              <a:rPr lang="en-US" altLang="zh-CN" sz="2400" dirty="0"/>
              <a:t>150dpi</a:t>
            </a:r>
          </a:p>
          <a:p>
            <a:pPr marL="457200" indent="-457200">
              <a:buAutoNum type="arabicPeriod"/>
            </a:pPr>
            <a:r>
              <a:rPr lang="zh-CN" altLang="en-US" sz="2400" dirty="0"/>
              <a:t>字号要求：不小于</a:t>
            </a:r>
            <a:r>
              <a:rPr lang="en-US" altLang="zh-CN" sz="2400" dirty="0"/>
              <a:t>14</a:t>
            </a:r>
            <a:r>
              <a:rPr lang="zh-CN" altLang="en-US" sz="2400" dirty="0"/>
              <a:t>号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6417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204</TotalTime>
  <Words>121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Hanna</dc:creator>
  <cp:lastModifiedBy>Jiaqi Yan</cp:lastModifiedBy>
  <cp:revision>20</cp:revision>
  <dcterms:created xsi:type="dcterms:W3CDTF">2020-05-29T07:28:05Z</dcterms:created>
  <dcterms:modified xsi:type="dcterms:W3CDTF">2020-08-13T05:58:24Z</dcterms:modified>
</cp:coreProperties>
</file>