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28800425" cy="5039995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>
        <p:scale>
          <a:sx n="25" d="100"/>
          <a:sy n="25" d="100"/>
        </p:scale>
        <p:origin x="1541" y="-1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6" Type="http://schemas.openxmlformats.org/officeDocument/2006/relationships/tableStyles" Target="tableStyles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032" y="8248329"/>
            <a:ext cx="24480361" cy="17546649"/>
          </a:xfrm>
        </p:spPr>
        <p:txBody>
          <a:bodyPr anchor="b"/>
          <a:lstStyle>
            <a:lvl1pPr algn="ctr">
              <a:defRPr sz="189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00053" y="26471644"/>
            <a:ext cx="21600319" cy="12168318"/>
          </a:xfrm>
        </p:spPr>
        <p:txBody>
          <a:bodyPr/>
          <a:lstStyle>
            <a:lvl1pPr marL="0" indent="0" algn="ctr">
              <a:buNone/>
              <a:defRPr sz="7560"/>
            </a:lvl1pPr>
            <a:lvl2pPr marL="1440180" indent="0" algn="ctr">
              <a:buNone/>
              <a:defRPr sz="6300"/>
            </a:lvl2pPr>
            <a:lvl3pPr marL="2880360" indent="0" algn="ctr">
              <a:buNone/>
              <a:defRPr sz="5670"/>
            </a:lvl3pPr>
            <a:lvl4pPr marL="4319905" indent="0" algn="ctr">
              <a:buNone/>
              <a:defRPr sz="5040"/>
            </a:lvl4pPr>
            <a:lvl5pPr marL="5760085" indent="0" algn="ctr">
              <a:buNone/>
              <a:defRPr sz="5040"/>
            </a:lvl5pPr>
            <a:lvl6pPr marL="7200265" indent="0" algn="ctr">
              <a:buNone/>
              <a:defRPr sz="5040"/>
            </a:lvl6pPr>
            <a:lvl7pPr marL="8640445" indent="0" algn="ctr">
              <a:buNone/>
              <a:defRPr sz="5040"/>
            </a:lvl7pPr>
            <a:lvl8pPr marL="10079990" indent="0" algn="ctr">
              <a:buNone/>
              <a:defRPr sz="5040"/>
            </a:lvl8pPr>
            <a:lvl9pPr marL="11520170" indent="0" algn="ctr">
              <a:buNone/>
              <a:defRPr sz="504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4C9CA-F872-41E7-A116-FE84B2C9076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8F67B-D2F6-4086-85CF-95342F08AF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4C9CA-F872-41E7-A116-FE84B2C9076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8F67B-D2F6-4086-85CF-95342F08AF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0610306" y="2683331"/>
            <a:ext cx="6210092" cy="4271162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80031" y="2683331"/>
            <a:ext cx="18270270" cy="4271162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4C9CA-F872-41E7-A116-FE84B2C9076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8F67B-D2F6-4086-85CF-95342F08AF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4C9CA-F872-41E7-A116-FE84B2C9076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8F67B-D2F6-4086-85CF-95342F08AF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5030" y="12565002"/>
            <a:ext cx="24840367" cy="20964976"/>
          </a:xfrm>
        </p:spPr>
        <p:txBody>
          <a:bodyPr anchor="b"/>
          <a:lstStyle>
            <a:lvl1pPr>
              <a:defRPr sz="189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65030" y="33728315"/>
            <a:ext cx="24840367" cy="11024985"/>
          </a:xfrm>
        </p:spPr>
        <p:txBody>
          <a:bodyPr/>
          <a:lstStyle>
            <a:lvl1pPr marL="0" indent="0">
              <a:buNone/>
              <a:defRPr sz="7560">
                <a:solidFill>
                  <a:schemeClr val="tx1"/>
                </a:solidFill>
              </a:defRPr>
            </a:lvl1pPr>
            <a:lvl2pPr marL="1440180" indent="0">
              <a:buNone/>
              <a:defRPr sz="6300">
                <a:solidFill>
                  <a:schemeClr val="tx1">
                    <a:tint val="75000"/>
                  </a:schemeClr>
                </a:solidFill>
              </a:defRPr>
            </a:lvl2pPr>
            <a:lvl3pPr marL="2880360" indent="0">
              <a:buNone/>
              <a:defRPr sz="5670">
                <a:solidFill>
                  <a:schemeClr val="tx1">
                    <a:tint val="75000"/>
                  </a:schemeClr>
                </a:solidFill>
              </a:defRPr>
            </a:lvl3pPr>
            <a:lvl4pPr marL="4319905" indent="0">
              <a:buNone/>
              <a:defRPr sz="5040">
                <a:solidFill>
                  <a:schemeClr val="tx1">
                    <a:tint val="75000"/>
                  </a:schemeClr>
                </a:solidFill>
              </a:defRPr>
            </a:lvl4pPr>
            <a:lvl5pPr marL="5760085" indent="0">
              <a:buNone/>
              <a:defRPr sz="5040">
                <a:solidFill>
                  <a:schemeClr val="tx1">
                    <a:tint val="75000"/>
                  </a:schemeClr>
                </a:solidFill>
              </a:defRPr>
            </a:lvl5pPr>
            <a:lvl6pPr marL="7200265" indent="0">
              <a:buNone/>
              <a:defRPr sz="5040">
                <a:solidFill>
                  <a:schemeClr val="tx1">
                    <a:tint val="75000"/>
                  </a:schemeClr>
                </a:solidFill>
              </a:defRPr>
            </a:lvl6pPr>
            <a:lvl7pPr marL="8640445" indent="0">
              <a:buNone/>
              <a:defRPr sz="5040">
                <a:solidFill>
                  <a:schemeClr val="tx1">
                    <a:tint val="75000"/>
                  </a:schemeClr>
                </a:solidFill>
              </a:defRPr>
            </a:lvl7pPr>
            <a:lvl8pPr marL="10079990" indent="0">
              <a:buNone/>
              <a:defRPr sz="5040">
                <a:solidFill>
                  <a:schemeClr val="tx1">
                    <a:tint val="75000"/>
                  </a:schemeClr>
                </a:solidFill>
              </a:defRPr>
            </a:lvl8pPr>
            <a:lvl9pPr marL="11520170" indent="0">
              <a:buNone/>
              <a:defRPr sz="50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4C9CA-F872-41E7-A116-FE84B2C9076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8F67B-D2F6-4086-85CF-95342F08AF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0029" y="13416653"/>
            <a:ext cx="12240181" cy="3197830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80215" y="13416653"/>
            <a:ext cx="12240181" cy="3197830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4C9CA-F872-41E7-A116-FE84B2C9076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8F67B-D2F6-4086-85CF-95342F08AF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3780" y="2683342"/>
            <a:ext cx="24840367" cy="9741661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3784" y="12354992"/>
            <a:ext cx="12183928" cy="6054990"/>
          </a:xfrm>
        </p:spPr>
        <p:txBody>
          <a:bodyPr anchor="b"/>
          <a:lstStyle>
            <a:lvl1pPr marL="0" indent="0">
              <a:buNone/>
              <a:defRPr sz="7560" b="1"/>
            </a:lvl1pPr>
            <a:lvl2pPr marL="1440180" indent="0">
              <a:buNone/>
              <a:defRPr sz="6300" b="1"/>
            </a:lvl2pPr>
            <a:lvl3pPr marL="2880360" indent="0">
              <a:buNone/>
              <a:defRPr sz="5670" b="1"/>
            </a:lvl3pPr>
            <a:lvl4pPr marL="4319905" indent="0">
              <a:buNone/>
              <a:defRPr sz="5040" b="1"/>
            </a:lvl4pPr>
            <a:lvl5pPr marL="5760085" indent="0">
              <a:buNone/>
              <a:defRPr sz="5040" b="1"/>
            </a:lvl5pPr>
            <a:lvl6pPr marL="7200265" indent="0">
              <a:buNone/>
              <a:defRPr sz="5040" b="1"/>
            </a:lvl6pPr>
            <a:lvl7pPr marL="8640445" indent="0">
              <a:buNone/>
              <a:defRPr sz="5040" b="1"/>
            </a:lvl7pPr>
            <a:lvl8pPr marL="10079990" indent="0">
              <a:buNone/>
              <a:defRPr sz="5040" b="1"/>
            </a:lvl8pPr>
            <a:lvl9pPr marL="11520170" indent="0">
              <a:buNone/>
              <a:defRPr sz="504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83784" y="18409982"/>
            <a:ext cx="12183928" cy="2707831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580217" y="12354992"/>
            <a:ext cx="12243932" cy="6054990"/>
          </a:xfrm>
        </p:spPr>
        <p:txBody>
          <a:bodyPr anchor="b"/>
          <a:lstStyle>
            <a:lvl1pPr marL="0" indent="0">
              <a:buNone/>
              <a:defRPr sz="7560" b="1"/>
            </a:lvl1pPr>
            <a:lvl2pPr marL="1440180" indent="0">
              <a:buNone/>
              <a:defRPr sz="6300" b="1"/>
            </a:lvl2pPr>
            <a:lvl3pPr marL="2880360" indent="0">
              <a:buNone/>
              <a:defRPr sz="5670" b="1"/>
            </a:lvl3pPr>
            <a:lvl4pPr marL="4319905" indent="0">
              <a:buNone/>
              <a:defRPr sz="5040" b="1"/>
            </a:lvl4pPr>
            <a:lvl5pPr marL="5760085" indent="0">
              <a:buNone/>
              <a:defRPr sz="5040" b="1"/>
            </a:lvl5pPr>
            <a:lvl6pPr marL="7200265" indent="0">
              <a:buNone/>
              <a:defRPr sz="5040" b="1"/>
            </a:lvl6pPr>
            <a:lvl7pPr marL="8640445" indent="0">
              <a:buNone/>
              <a:defRPr sz="5040" b="1"/>
            </a:lvl7pPr>
            <a:lvl8pPr marL="10079990" indent="0">
              <a:buNone/>
              <a:defRPr sz="5040" b="1"/>
            </a:lvl8pPr>
            <a:lvl9pPr marL="11520170" indent="0">
              <a:buNone/>
              <a:defRPr sz="504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580217" y="18409982"/>
            <a:ext cx="12243932" cy="2707831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4C9CA-F872-41E7-A116-FE84B2C9076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8F67B-D2F6-4086-85CF-95342F08AF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4C9CA-F872-41E7-A116-FE84B2C9076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8F67B-D2F6-4086-85CF-95342F08AF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4C9CA-F872-41E7-A116-FE84B2C9076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8F67B-D2F6-4086-85CF-95342F08AF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3780" y="3359997"/>
            <a:ext cx="9288887" cy="11759988"/>
          </a:xfrm>
        </p:spPr>
        <p:txBody>
          <a:bodyPr anchor="b"/>
          <a:lstStyle>
            <a:lvl1pPr>
              <a:defRPr sz="1008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43932" y="7256671"/>
            <a:ext cx="14580215" cy="35816631"/>
          </a:xfrm>
        </p:spPr>
        <p:txBody>
          <a:bodyPr/>
          <a:lstStyle>
            <a:lvl1pPr>
              <a:defRPr sz="10080"/>
            </a:lvl1pPr>
            <a:lvl2pPr>
              <a:defRPr sz="8820"/>
            </a:lvl2pPr>
            <a:lvl3pPr>
              <a:defRPr sz="7560"/>
            </a:lvl3pPr>
            <a:lvl4pPr>
              <a:defRPr sz="6300"/>
            </a:lvl4pPr>
            <a:lvl5pPr>
              <a:defRPr sz="6300"/>
            </a:lvl5pPr>
            <a:lvl6pPr>
              <a:defRPr sz="6300"/>
            </a:lvl6pPr>
            <a:lvl7pPr>
              <a:defRPr sz="6300"/>
            </a:lvl7pPr>
            <a:lvl8pPr>
              <a:defRPr sz="6300"/>
            </a:lvl8pPr>
            <a:lvl9pPr>
              <a:defRPr sz="63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83780" y="15119985"/>
            <a:ext cx="9288887" cy="28011643"/>
          </a:xfrm>
        </p:spPr>
        <p:txBody>
          <a:bodyPr/>
          <a:lstStyle>
            <a:lvl1pPr marL="0" indent="0">
              <a:buNone/>
              <a:defRPr sz="5040"/>
            </a:lvl1pPr>
            <a:lvl2pPr marL="1440180" indent="0">
              <a:buNone/>
              <a:defRPr sz="4410"/>
            </a:lvl2pPr>
            <a:lvl3pPr marL="2880360" indent="0">
              <a:buNone/>
              <a:defRPr sz="3780"/>
            </a:lvl3pPr>
            <a:lvl4pPr marL="4319905" indent="0">
              <a:buNone/>
              <a:defRPr sz="3150"/>
            </a:lvl4pPr>
            <a:lvl5pPr marL="5760085" indent="0">
              <a:buNone/>
              <a:defRPr sz="3150"/>
            </a:lvl5pPr>
            <a:lvl6pPr marL="7200265" indent="0">
              <a:buNone/>
              <a:defRPr sz="3150"/>
            </a:lvl6pPr>
            <a:lvl7pPr marL="8640445" indent="0">
              <a:buNone/>
              <a:defRPr sz="3150"/>
            </a:lvl7pPr>
            <a:lvl8pPr marL="10079990" indent="0">
              <a:buNone/>
              <a:defRPr sz="3150"/>
            </a:lvl8pPr>
            <a:lvl9pPr marL="11520170" indent="0">
              <a:buNone/>
              <a:defRPr sz="31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4C9CA-F872-41E7-A116-FE84B2C9076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8F67B-D2F6-4086-85CF-95342F08AF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3780" y="3359997"/>
            <a:ext cx="9288887" cy="11759988"/>
          </a:xfrm>
        </p:spPr>
        <p:txBody>
          <a:bodyPr anchor="b"/>
          <a:lstStyle>
            <a:lvl1pPr>
              <a:defRPr sz="1008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243932" y="7256671"/>
            <a:ext cx="14580215" cy="35816631"/>
          </a:xfrm>
        </p:spPr>
        <p:txBody>
          <a:bodyPr anchor="t"/>
          <a:lstStyle>
            <a:lvl1pPr marL="0" indent="0">
              <a:buNone/>
              <a:defRPr sz="10080"/>
            </a:lvl1pPr>
            <a:lvl2pPr marL="1440180" indent="0">
              <a:buNone/>
              <a:defRPr sz="8820"/>
            </a:lvl2pPr>
            <a:lvl3pPr marL="2880360" indent="0">
              <a:buNone/>
              <a:defRPr sz="7560"/>
            </a:lvl3pPr>
            <a:lvl4pPr marL="4319905" indent="0">
              <a:buNone/>
              <a:defRPr sz="6300"/>
            </a:lvl4pPr>
            <a:lvl5pPr marL="5760085" indent="0">
              <a:buNone/>
              <a:defRPr sz="6300"/>
            </a:lvl5pPr>
            <a:lvl6pPr marL="7200265" indent="0">
              <a:buNone/>
              <a:defRPr sz="6300"/>
            </a:lvl6pPr>
            <a:lvl7pPr marL="8640445" indent="0">
              <a:buNone/>
              <a:defRPr sz="6300"/>
            </a:lvl7pPr>
            <a:lvl8pPr marL="10079990" indent="0">
              <a:buNone/>
              <a:defRPr sz="6300"/>
            </a:lvl8pPr>
            <a:lvl9pPr marL="11520170" indent="0">
              <a:buNone/>
              <a:defRPr sz="63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83780" y="15119985"/>
            <a:ext cx="9288887" cy="28011643"/>
          </a:xfrm>
        </p:spPr>
        <p:txBody>
          <a:bodyPr/>
          <a:lstStyle>
            <a:lvl1pPr marL="0" indent="0">
              <a:buNone/>
              <a:defRPr sz="5040"/>
            </a:lvl1pPr>
            <a:lvl2pPr marL="1440180" indent="0">
              <a:buNone/>
              <a:defRPr sz="4410"/>
            </a:lvl2pPr>
            <a:lvl3pPr marL="2880360" indent="0">
              <a:buNone/>
              <a:defRPr sz="3780"/>
            </a:lvl3pPr>
            <a:lvl4pPr marL="4319905" indent="0">
              <a:buNone/>
              <a:defRPr sz="3150"/>
            </a:lvl4pPr>
            <a:lvl5pPr marL="5760085" indent="0">
              <a:buNone/>
              <a:defRPr sz="3150"/>
            </a:lvl5pPr>
            <a:lvl6pPr marL="7200265" indent="0">
              <a:buNone/>
              <a:defRPr sz="3150"/>
            </a:lvl6pPr>
            <a:lvl7pPr marL="8640445" indent="0">
              <a:buNone/>
              <a:defRPr sz="3150"/>
            </a:lvl7pPr>
            <a:lvl8pPr marL="10079990" indent="0">
              <a:buNone/>
              <a:defRPr sz="3150"/>
            </a:lvl8pPr>
            <a:lvl9pPr marL="11520170" indent="0">
              <a:buNone/>
              <a:defRPr sz="31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4C9CA-F872-41E7-A116-FE84B2C9076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8F67B-D2F6-4086-85CF-95342F08AF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80029" y="2683342"/>
            <a:ext cx="24840367" cy="9741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0029" y="13416653"/>
            <a:ext cx="24840367" cy="319783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80029" y="46713298"/>
            <a:ext cx="6480096" cy="26833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7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04C9CA-F872-41E7-A116-FE84B2C9076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540141" y="46713298"/>
            <a:ext cx="9720143" cy="26833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7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0340300" y="46713298"/>
            <a:ext cx="6480096" cy="26833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7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78F67B-D2F6-4086-85CF-95342F08AF3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2880360" rtl="0" eaLnBrk="1" latinLnBrk="0" hangingPunct="1">
        <a:lnSpc>
          <a:spcPct val="90000"/>
        </a:lnSpc>
        <a:spcBef>
          <a:spcPct val="0"/>
        </a:spcBef>
        <a:buNone/>
        <a:defRPr sz="138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20090" indent="-720090" algn="l" defTabSz="2880360" rtl="0" eaLnBrk="1" latinLnBrk="0" hangingPunct="1">
        <a:lnSpc>
          <a:spcPct val="90000"/>
        </a:lnSpc>
        <a:spcBef>
          <a:spcPts val="3150"/>
        </a:spcBef>
        <a:buFont typeface="Arial" panose="020B0604020202020204" pitchFamily="34" charset="0"/>
        <a:buChar char="•"/>
        <a:defRPr sz="8820" kern="1200">
          <a:solidFill>
            <a:schemeClr val="tx1"/>
          </a:solidFill>
          <a:latin typeface="+mn-lt"/>
          <a:ea typeface="+mn-ea"/>
          <a:cs typeface="+mn-cs"/>
        </a:defRPr>
      </a:lvl1pPr>
      <a:lvl2pPr marL="2160270" indent="-720090" algn="l" defTabSz="2880360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7560" kern="1200">
          <a:solidFill>
            <a:schemeClr val="tx1"/>
          </a:solidFill>
          <a:latin typeface="+mn-lt"/>
          <a:ea typeface="+mn-ea"/>
          <a:cs typeface="+mn-cs"/>
        </a:defRPr>
      </a:lvl2pPr>
      <a:lvl3pPr marL="3599815" indent="-720090" algn="l" defTabSz="2880360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6300" kern="1200">
          <a:solidFill>
            <a:schemeClr val="tx1"/>
          </a:solidFill>
          <a:latin typeface="+mn-lt"/>
          <a:ea typeface="+mn-ea"/>
          <a:cs typeface="+mn-cs"/>
        </a:defRPr>
      </a:lvl3pPr>
      <a:lvl4pPr marL="5039995" indent="-720090" algn="l" defTabSz="2880360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5670" kern="1200">
          <a:solidFill>
            <a:schemeClr val="tx1"/>
          </a:solidFill>
          <a:latin typeface="+mn-lt"/>
          <a:ea typeface="+mn-ea"/>
          <a:cs typeface="+mn-cs"/>
        </a:defRPr>
      </a:lvl4pPr>
      <a:lvl5pPr marL="6480175" indent="-720090" algn="l" defTabSz="2880360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5670" kern="1200">
          <a:solidFill>
            <a:schemeClr val="tx1"/>
          </a:solidFill>
          <a:latin typeface="+mn-lt"/>
          <a:ea typeface="+mn-ea"/>
          <a:cs typeface="+mn-cs"/>
        </a:defRPr>
      </a:lvl5pPr>
      <a:lvl6pPr marL="7920355" indent="-720090" algn="l" defTabSz="2880360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5670" kern="1200">
          <a:solidFill>
            <a:schemeClr val="tx1"/>
          </a:solidFill>
          <a:latin typeface="+mn-lt"/>
          <a:ea typeface="+mn-ea"/>
          <a:cs typeface="+mn-cs"/>
        </a:defRPr>
      </a:lvl6pPr>
      <a:lvl7pPr marL="9360535" indent="-720090" algn="l" defTabSz="2880360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5670" kern="1200">
          <a:solidFill>
            <a:schemeClr val="tx1"/>
          </a:solidFill>
          <a:latin typeface="+mn-lt"/>
          <a:ea typeface="+mn-ea"/>
          <a:cs typeface="+mn-cs"/>
        </a:defRPr>
      </a:lvl7pPr>
      <a:lvl8pPr marL="10800080" indent="-720090" algn="l" defTabSz="2880360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5670" kern="1200">
          <a:solidFill>
            <a:schemeClr val="tx1"/>
          </a:solidFill>
          <a:latin typeface="+mn-lt"/>
          <a:ea typeface="+mn-ea"/>
          <a:cs typeface="+mn-cs"/>
        </a:defRPr>
      </a:lvl8pPr>
      <a:lvl9pPr marL="12240260" indent="-720090" algn="l" defTabSz="2880360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567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880360" rtl="0" eaLnBrk="1" latinLnBrk="0" hangingPunct="1">
        <a:defRPr sz="5670" kern="1200">
          <a:solidFill>
            <a:schemeClr val="tx1"/>
          </a:solidFill>
          <a:latin typeface="+mn-lt"/>
          <a:ea typeface="+mn-ea"/>
          <a:cs typeface="+mn-cs"/>
        </a:defRPr>
      </a:lvl1pPr>
      <a:lvl2pPr marL="1440180" algn="l" defTabSz="2880360" rtl="0" eaLnBrk="1" latinLnBrk="0" hangingPunct="1">
        <a:defRPr sz="5670" kern="1200">
          <a:solidFill>
            <a:schemeClr val="tx1"/>
          </a:solidFill>
          <a:latin typeface="+mn-lt"/>
          <a:ea typeface="+mn-ea"/>
          <a:cs typeface="+mn-cs"/>
        </a:defRPr>
      </a:lvl2pPr>
      <a:lvl3pPr marL="2880360" algn="l" defTabSz="2880360" rtl="0" eaLnBrk="1" latinLnBrk="0" hangingPunct="1">
        <a:defRPr sz="5670" kern="1200">
          <a:solidFill>
            <a:schemeClr val="tx1"/>
          </a:solidFill>
          <a:latin typeface="+mn-lt"/>
          <a:ea typeface="+mn-ea"/>
          <a:cs typeface="+mn-cs"/>
        </a:defRPr>
      </a:lvl3pPr>
      <a:lvl4pPr marL="4319905" algn="l" defTabSz="2880360" rtl="0" eaLnBrk="1" latinLnBrk="0" hangingPunct="1">
        <a:defRPr sz="5670" kern="1200">
          <a:solidFill>
            <a:schemeClr val="tx1"/>
          </a:solidFill>
          <a:latin typeface="+mn-lt"/>
          <a:ea typeface="+mn-ea"/>
          <a:cs typeface="+mn-cs"/>
        </a:defRPr>
      </a:lvl4pPr>
      <a:lvl5pPr marL="5760085" algn="l" defTabSz="2880360" rtl="0" eaLnBrk="1" latinLnBrk="0" hangingPunct="1">
        <a:defRPr sz="5670" kern="1200">
          <a:solidFill>
            <a:schemeClr val="tx1"/>
          </a:solidFill>
          <a:latin typeface="+mn-lt"/>
          <a:ea typeface="+mn-ea"/>
          <a:cs typeface="+mn-cs"/>
        </a:defRPr>
      </a:lvl5pPr>
      <a:lvl6pPr marL="7200265" algn="l" defTabSz="2880360" rtl="0" eaLnBrk="1" latinLnBrk="0" hangingPunct="1">
        <a:defRPr sz="5670" kern="1200">
          <a:solidFill>
            <a:schemeClr val="tx1"/>
          </a:solidFill>
          <a:latin typeface="+mn-lt"/>
          <a:ea typeface="+mn-ea"/>
          <a:cs typeface="+mn-cs"/>
        </a:defRPr>
      </a:lvl6pPr>
      <a:lvl7pPr marL="8640445" algn="l" defTabSz="2880360" rtl="0" eaLnBrk="1" latinLnBrk="0" hangingPunct="1">
        <a:defRPr sz="5670" kern="1200">
          <a:solidFill>
            <a:schemeClr val="tx1"/>
          </a:solidFill>
          <a:latin typeface="+mn-lt"/>
          <a:ea typeface="+mn-ea"/>
          <a:cs typeface="+mn-cs"/>
        </a:defRPr>
      </a:lvl7pPr>
      <a:lvl8pPr marL="10079990" algn="l" defTabSz="2880360" rtl="0" eaLnBrk="1" latinLnBrk="0" hangingPunct="1">
        <a:defRPr sz="5670" kern="1200">
          <a:solidFill>
            <a:schemeClr val="tx1"/>
          </a:solidFill>
          <a:latin typeface="+mn-lt"/>
          <a:ea typeface="+mn-ea"/>
          <a:cs typeface="+mn-cs"/>
        </a:defRPr>
      </a:lvl8pPr>
      <a:lvl9pPr marL="11520170" algn="l" defTabSz="2880360" rtl="0" eaLnBrk="1" latinLnBrk="0" hangingPunct="1">
        <a:defRPr sz="567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 descr="d513495429ae084a3ad2d2e8fcce91f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28800425" cy="5039868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0</Words>
  <Application>WPS 演示</Application>
  <PresentationFormat>自定义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1" baseType="lpstr">
      <vt:lpstr>Arial</vt:lpstr>
      <vt:lpstr>宋体</vt:lpstr>
      <vt:lpstr>Wingdings</vt:lpstr>
      <vt:lpstr>Calibri Light</vt:lpstr>
      <vt:lpstr>等线 Light</vt:lpstr>
      <vt:lpstr>Calibri</vt:lpstr>
      <vt:lpstr>等线</vt:lpstr>
      <vt:lpstr>微软雅黑</vt:lpstr>
      <vt:lpstr>Arial Unicode MS</vt:lpstr>
      <vt:lpstr>Office 主题​​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凯琳 廖</dc:creator>
  <cp:lastModifiedBy>噼里啪啦</cp:lastModifiedBy>
  <cp:revision>5</cp:revision>
  <dcterms:created xsi:type="dcterms:W3CDTF">2024-12-05T07:16:00Z</dcterms:created>
  <dcterms:modified xsi:type="dcterms:W3CDTF">2026-04-27T08:33:56Z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75805FCEB25C4E68858AE12BD5D8C16B_13</vt:lpwstr>
  </property>
  <property fmtid="{D5CDD505-2E9C-101B-9397-08002B2CF9AE}" pid="3" name="KSOProductBuildVer">
    <vt:lpwstr>2052-12.1.0.25865</vt:lpwstr>
  </property>
</Properties>
</file>